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Jesus seguir eu quero, </a:t>
            </a:r>
          </a:p>
          <a:p>
            <a:r>
              <a:rPr lang="pt-BR" dirty="0"/>
              <a:t>Seja a sorte, sim, qualquer; </a:t>
            </a:r>
          </a:p>
          <a:p>
            <a:r>
              <a:rPr lang="pt-BR" dirty="0"/>
              <a:t>Aonde quer que vá meu Mestre,</a:t>
            </a:r>
          </a:p>
          <a:p>
            <a:r>
              <a:rPr lang="pt-BR" dirty="0"/>
              <a:t>Seguirei sem mais temer.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Jesus, seguir-Te quero; </a:t>
            </a:r>
          </a:p>
          <a:p>
            <a:r>
              <a:rPr lang="pt-BR" dirty="0"/>
              <a:t>Tu morreste foi por mim; </a:t>
            </a:r>
          </a:p>
          <a:p>
            <a:r>
              <a:rPr lang="pt-BR" dirty="0"/>
              <a:t>Se meus pés Tu conduzires, </a:t>
            </a:r>
          </a:p>
          <a:p>
            <a:r>
              <a:rPr lang="pt-BR" dirty="0"/>
              <a:t>Eu te sigo até o fim.</a:t>
            </a:r>
          </a:p>
        </p:txBody>
      </p:sp>
    </p:spTree>
    <p:extLst>
      <p:ext uri="{BB962C8B-B14F-4D97-AF65-F5344CB8AC3E}">
        <p14:creationId xmlns:p14="http://schemas.microsoft.com/office/powerpoint/2010/main" val="239665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caminho for custoso, </a:t>
            </a:r>
          </a:p>
          <a:p>
            <a:r>
              <a:rPr lang="pt-BR" dirty="0"/>
              <a:t>Envolvido em ’</a:t>
            </a:r>
            <a:r>
              <a:rPr lang="pt-BR" dirty="0" err="1"/>
              <a:t>scuridão</a:t>
            </a:r>
            <a:r>
              <a:rPr lang="pt-BR" dirty="0"/>
              <a:t>: </a:t>
            </a:r>
          </a:p>
          <a:p>
            <a:r>
              <a:rPr lang="pt-BR" dirty="0"/>
              <a:t>Tu ali já caminhaste, </a:t>
            </a:r>
          </a:p>
          <a:p>
            <a:r>
              <a:rPr lang="pt-BR" dirty="0"/>
              <a:t>E me tomas pela mão.</a:t>
            </a:r>
          </a:p>
        </p:txBody>
      </p:sp>
    </p:spTree>
    <p:extLst>
      <p:ext uri="{BB962C8B-B14F-4D97-AF65-F5344CB8AC3E}">
        <p14:creationId xmlns:p14="http://schemas.microsoft.com/office/powerpoint/2010/main" val="63213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Jesus, seguir-Te quero; </a:t>
            </a:r>
          </a:p>
          <a:p>
            <a:r>
              <a:rPr lang="pt-BR" dirty="0"/>
              <a:t>Tu morreste foi por mim; </a:t>
            </a:r>
          </a:p>
          <a:p>
            <a:r>
              <a:rPr lang="pt-BR" dirty="0"/>
              <a:t>Se meus pés Tu conduzires, </a:t>
            </a:r>
          </a:p>
          <a:p>
            <a:r>
              <a:rPr lang="pt-BR" dirty="0"/>
              <a:t>Eu te sigo até o fim.</a:t>
            </a:r>
          </a:p>
        </p:txBody>
      </p:sp>
    </p:spTree>
    <p:extLst>
      <p:ext uri="{BB962C8B-B14F-4D97-AF65-F5344CB8AC3E}">
        <p14:creationId xmlns:p14="http://schemas.microsoft.com/office/powerpoint/2010/main" val="16495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encontrar as amarguras, </a:t>
            </a:r>
          </a:p>
          <a:p>
            <a:r>
              <a:rPr lang="pt-BR" dirty="0"/>
              <a:t>Me apertar a tentação, </a:t>
            </a:r>
          </a:p>
          <a:p>
            <a:r>
              <a:rPr lang="pt-BR" dirty="0"/>
              <a:t>Tu também foste tentado, </a:t>
            </a:r>
          </a:p>
          <a:p>
            <a:r>
              <a:rPr lang="pt-BR" dirty="0"/>
              <a:t>E sofreste provação. </a:t>
            </a:r>
          </a:p>
        </p:txBody>
      </p:sp>
    </p:spTree>
    <p:extLst>
      <p:ext uri="{BB962C8B-B14F-4D97-AF65-F5344CB8AC3E}">
        <p14:creationId xmlns:p14="http://schemas.microsoft.com/office/powerpoint/2010/main" val="239465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Jesus, seguir-Te quero; </a:t>
            </a:r>
          </a:p>
          <a:p>
            <a:r>
              <a:rPr lang="pt-BR" dirty="0"/>
              <a:t>Tu morreste foi por mim; </a:t>
            </a:r>
          </a:p>
          <a:p>
            <a:r>
              <a:rPr lang="pt-BR" dirty="0"/>
              <a:t>Se meus pés Tu conduzires, </a:t>
            </a:r>
          </a:p>
          <a:p>
            <a:r>
              <a:rPr lang="pt-BR" dirty="0"/>
              <a:t>Eu te sigo até o fim.</a:t>
            </a:r>
          </a:p>
        </p:txBody>
      </p:sp>
    </p:spTree>
    <p:extLst>
      <p:ext uri="{BB962C8B-B14F-4D97-AF65-F5344CB8AC3E}">
        <p14:creationId xmlns:p14="http://schemas.microsoft.com/office/powerpoint/2010/main" val="345607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quiseres conduzir-me </a:t>
            </a:r>
          </a:p>
          <a:p>
            <a:r>
              <a:rPr lang="pt-BR" dirty="0"/>
              <a:t>Pela triste solidão, </a:t>
            </a:r>
          </a:p>
          <a:p>
            <a:r>
              <a:rPr lang="pt-BR" dirty="0"/>
              <a:t>Tu andaste no deserto, </a:t>
            </a:r>
          </a:p>
          <a:p>
            <a:r>
              <a:rPr lang="pt-BR" dirty="0"/>
              <a:t>E meus pés Te seguirão. </a:t>
            </a:r>
          </a:p>
        </p:txBody>
      </p:sp>
    </p:spTree>
    <p:extLst>
      <p:ext uri="{BB962C8B-B14F-4D97-AF65-F5344CB8AC3E}">
        <p14:creationId xmlns:p14="http://schemas.microsoft.com/office/powerpoint/2010/main" val="425374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Jesus, seguir-Te quero; </a:t>
            </a:r>
          </a:p>
          <a:p>
            <a:r>
              <a:rPr lang="pt-BR" dirty="0"/>
              <a:t>Tu morreste foi por mim; </a:t>
            </a:r>
          </a:p>
          <a:p>
            <a:r>
              <a:rPr lang="pt-BR" dirty="0"/>
              <a:t>Se meus pés Tu conduzires, </a:t>
            </a:r>
          </a:p>
          <a:p>
            <a:r>
              <a:rPr lang="pt-BR" dirty="0"/>
              <a:t>Eu te sigo até o fim.</a:t>
            </a:r>
          </a:p>
        </p:txBody>
      </p:sp>
    </p:spTree>
    <p:extLst>
      <p:ext uri="{BB962C8B-B14F-4D97-AF65-F5344CB8AC3E}">
        <p14:creationId xmlns:p14="http://schemas.microsoft.com/office/powerpoint/2010/main" val="371756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224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SEGUIR A JESUS</vt:lpstr>
      <vt:lpstr>SEGUIR A JESUS</vt:lpstr>
      <vt:lpstr>SEGUIR A JESUS</vt:lpstr>
      <vt:lpstr>SEGUIR A JESUS</vt:lpstr>
      <vt:lpstr>SEGUIR A JESUS</vt:lpstr>
      <vt:lpstr>SEGUIR A JESUS</vt:lpstr>
      <vt:lpstr>SEGUIR A JESUS</vt:lpstr>
      <vt:lpstr>SEGUIR A JESUS</vt:lpstr>
      <vt:lpstr>SEGUIR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2019-06-12T22:13:46Z</dcterms:modified>
</cp:coreProperties>
</file>